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9" r:id="rId2"/>
    <p:sldId id="283" r:id="rId3"/>
    <p:sldId id="281" r:id="rId4"/>
    <p:sldId id="284" r:id="rId5"/>
    <p:sldId id="286" r:id="rId6"/>
    <p:sldId id="287" r:id="rId7"/>
    <p:sldId id="289" r:id="rId8"/>
    <p:sldId id="28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47"/>
    <p:restoredTop sz="96012"/>
  </p:normalViewPr>
  <p:slideViewPr>
    <p:cSldViewPr snapToGrid="0">
      <p:cViewPr varScale="1">
        <p:scale>
          <a:sx n="81" d="100"/>
          <a:sy n="81" d="100"/>
        </p:scale>
        <p:origin x="192" y="9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3296E-AF69-22D5-47DF-41492954FF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A70563-2D98-2AD5-36CB-3DA8B7124B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6D13C8-92B9-D1BA-442F-452A606E15EF}"/>
              </a:ext>
            </a:extLst>
          </p:cNvPr>
          <p:cNvSpPr>
            <a:spLocks noGrp="1"/>
          </p:cNvSpPr>
          <p:nvPr>
            <p:ph type="dt" sz="half" idx="10"/>
          </p:nvPr>
        </p:nvSpPr>
        <p:spPr/>
        <p:txBody>
          <a:bodyPr/>
          <a:lstStyle/>
          <a:p>
            <a:fld id="{6DFB53DF-EB66-3D43-A973-40FFC1196550}" type="datetimeFigureOut">
              <a:rPr lang="en-US" smtClean="0"/>
              <a:t>7/17/23</a:t>
            </a:fld>
            <a:endParaRPr lang="en-US"/>
          </a:p>
        </p:txBody>
      </p:sp>
      <p:sp>
        <p:nvSpPr>
          <p:cNvPr id="5" name="Footer Placeholder 4">
            <a:extLst>
              <a:ext uri="{FF2B5EF4-FFF2-40B4-BE49-F238E27FC236}">
                <a16:creationId xmlns:a16="http://schemas.microsoft.com/office/drawing/2014/main" id="{FC93290C-1B22-A614-1CDB-522B94BFF9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04EC4-B021-32E9-5985-DFCFDDFCC0D6}"/>
              </a:ext>
            </a:extLst>
          </p:cNvPr>
          <p:cNvSpPr>
            <a:spLocks noGrp="1"/>
          </p:cNvSpPr>
          <p:nvPr>
            <p:ph type="sldNum" sz="quarter" idx="12"/>
          </p:nvPr>
        </p:nvSpPr>
        <p:spPr/>
        <p:txBody>
          <a:bodyPr/>
          <a:lstStyle/>
          <a:p>
            <a:fld id="{AA504F44-F3D4-1E4D-87C8-1BED375B794E}" type="slidenum">
              <a:rPr lang="en-US" smtClean="0"/>
              <a:t>‹#›</a:t>
            </a:fld>
            <a:endParaRPr lang="en-US"/>
          </a:p>
        </p:txBody>
      </p:sp>
    </p:spTree>
    <p:extLst>
      <p:ext uri="{BB962C8B-B14F-4D97-AF65-F5344CB8AC3E}">
        <p14:creationId xmlns:p14="http://schemas.microsoft.com/office/powerpoint/2010/main" val="2666738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6E6BB-0C06-C406-CB56-681FBFD8F9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2106-8844-A726-38C3-14BB6445A4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1F77CC-0A5A-FF71-A207-CBDD5CEC2261}"/>
              </a:ext>
            </a:extLst>
          </p:cNvPr>
          <p:cNvSpPr>
            <a:spLocks noGrp="1"/>
          </p:cNvSpPr>
          <p:nvPr>
            <p:ph type="dt" sz="half" idx="10"/>
          </p:nvPr>
        </p:nvSpPr>
        <p:spPr/>
        <p:txBody>
          <a:bodyPr/>
          <a:lstStyle/>
          <a:p>
            <a:fld id="{6DFB53DF-EB66-3D43-A973-40FFC1196550}" type="datetimeFigureOut">
              <a:rPr lang="en-US" smtClean="0"/>
              <a:t>7/17/23</a:t>
            </a:fld>
            <a:endParaRPr lang="en-US"/>
          </a:p>
        </p:txBody>
      </p:sp>
      <p:sp>
        <p:nvSpPr>
          <p:cNvPr id="5" name="Footer Placeholder 4">
            <a:extLst>
              <a:ext uri="{FF2B5EF4-FFF2-40B4-BE49-F238E27FC236}">
                <a16:creationId xmlns:a16="http://schemas.microsoft.com/office/drawing/2014/main" id="{87C51087-650F-BEB0-61C1-0BF43BA40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F68058-DE73-E648-1B66-4B973500AB2C}"/>
              </a:ext>
            </a:extLst>
          </p:cNvPr>
          <p:cNvSpPr>
            <a:spLocks noGrp="1"/>
          </p:cNvSpPr>
          <p:nvPr>
            <p:ph type="sldNum" sz="quarter" idx="12"/>
          </p:nvPr>
        </p:nvSpPr>
        <p:spPr/>
        <p:txBody>
          <a:bodyPr/>
          <a:lstStyle/>
          <a:p>
            <a:fld id="{AA504F44-F3D4-1E4D-87C8-1BED375B794E}" type="slidenum">
              <a:rPr lang="en-US" smtClean="0"/>
              <a:t>‹#›</a:t>
            </a:fld>
            <a:endParaRPr lang="en-US"/>
          </a:p>
        </p:txBody>
      </p:sp>
    </p:spTree>
    <p:extLst>
      <p:ext uri="{BB962C8B-B14F-4D97-AF65-F5344CB8AC3E}">
        <p14:creationId xmlns:p14="http://schemas.microsoft.com/office/powerpoint/2010/main" val="2263821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CBAE7E-7AF2-875F-0BF4-66FD16232B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70C47B-4B9E-1E3A-5912-EB314624E1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02B1C-A925-598E-1B35-B540A909CFBD}"/>
              </a:ext>
            </a:extLst>
          </p:cNvPr>
          <p:cNvSpPr>
            <a:spLocks noGrp="1"/>
          </p:cNvSpPr>
          <p:nvPr>
            <p:ph type="dt" sz="half" idx="10"/>
          </p:nvPr>
        </p:nvSpPr>
        <p:spPr/>
        <p:txBody>
          <a:bodyPr/>
          <a:lstStyle/>
          <a:p>
            <a:fld id="{6DFB53DF-EB66-3D43-A973-40FFC1196550}" type="datetimeFigureOut">
              <a:rPr lang="en-US" smtClean="0"/>
              <a:t>7/17/23</a:t>
            </a:fld>
            <a:endParaRPr lang="en-US"/>
          </a:p>
        </p:txBody>
      </p:sp>
      <p:sp>
        <p:nvSpPr>
          <p:cNvPr id="5" name="Footer Placeholder 4">
            <a:extLst>
              <a:ext uri="{FF2B5EF4-FFF2-40B4-BE49-F238E27FC236}">
                <a16:creationId xmlns:a16="http://schemas.microsoft.com/office/drawing/2014/main" id="{7D8FEC4E-EF1E-49AA-2CE0-48B61029DA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CC1AA3-29DF-FE08-9988-6AB80289FEE0}"/>
              </a:ext>
            </a:extLst>
          </p:cNvPr>
          <p:cNvSpPr>
            <a:spLocks noGrp="1"/>
          </p:cNvSpPr>
          <p:nvPr>
            <p:ph type="sldNum" sz="quarter" idx="12"/>
          </p:nvPr>
        </p:nvSpPr>
        <p:spPr/>
        <p:txBody>
          <a:bodyPr/>
          <a:lstStyle/>
          <a:p>
            <a:fld id="{AA504F44-F3D4-1E4D-87C8-1BED375B794E}" type="slidenum">
              <a:rPr lang="en-US" smtClean="0"/>
              <a:t>‹#›</a:t>
            </a:fld>
            <a:endParaRPr lang="en-US"/>
          </a:p>
        </p:txBody>
      </p:sp>
    </p:spTree>
    <p:extLst>
      <p:ext uri="{BB962C8B-B14F-4D97-AF65-F5344CB8AC3E}">
        <p14:creationId xmlns:p14="http://schemas.microsoft.com/office/powerpoint/2010/main" val="1022653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7744A-5D36-96C1-8D42-4F3ED1C299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6F81ED-A6D0-B0E3-5837-BE4AC28206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6A58FF-6C85-4979-C275-475199FE88F0}"/>
              </a:ext>
            </a:extLst>
          </p:cNvPr>
          <p:cNvSpPr>
            <a:spLocks noGrp="1"/>
          </p:cNvSpPr>
          <p:nvPr>
            <p:ph type="dt" sz="half" idx="10"/>
          </p:nvPr>
        </p:nvSpPr>
        <p:spPr/>
        <p:txBody>
          <a:bodyPr/>
          <a:lstStyle/>
          <a:p>
            <a:fld id="{6DFB53DF-EB66-3D43-A973-40FFC1196550}" type="datetimeFigureOut">
              <a:rPr lang="en-US" smtClean="0"/>
              <a:t>7/17/23</a:t>
            </a:fld>
            <a:endParaRPr lang="en-US"/>
          </a:p>
        </p:txBody>
      </p:sp>
      <p:sp>
        <p:nvSpPr>
          <p:cNvPr id="5" name="Footer Placeholder 4">
            <a:extLst>
              <a:ext uri="{FF2B5EF4-FFF2-40B4-BE49-F238E27FC236}">
                <a16:creationId xmlns:a16="http://schemas.microsoft.com/office/drawing/2014/main" id="{15DFB935-3D9D-6582-06B1-DC8C98775D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A1A7F-73D0-F992-B131-295013149C16}"/>
              </a:ext>
            </a:extLst>
          </p:cNvPr>
          <p:cNvSpPr>
            <a:spLocks noGrp="1"/>
          </p:cNvSpPr>
          <p:nvPr>
            <p:ph type="sldNum" sz="quarter" idx="12"/>
          </p:nvPr>
        </p:nvSpPr>
        <p:spPr/>
        <p:txBody>
          <a:bodyPr/>
          <a:lstStyle/>
          <a:p>
            <a:fld id="{AA504F44-F3D4-1E4D-87C8-1BED375B794E}" type="slidenum">
              <a:rPr lang="en-US" smtClean="0"/>
              <a:t>‹#›</a:t>
            </a:fld>
            <a:endParaRPr lang="en-US"/>
          </a:p>
        </p:txBody>
      </p:sp>
    </p:spTree>
    <p:extLst>
      <p:ext uri="{BB962C8B-B14F-4D97-AF65-F5344CB8AC3E}">
        <p14:creationId xmlns:p14="http://schemas.microsoft.com/office/powerpoint/2010/main" val="3653571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F632-47D3-0DF8-9162-9DD502B73E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0F6CAB-E18A-FDBE-A47F-05CD600CDA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7CCBFE-B37C-BF15-400D-652F4046BF90}"/>
              </a:ext>
            </a:extLst>
          </p:cNvPr>
          <p:cNvSpPr>
            <a:spLocks noGrp="1"/>
          </p:cNvSpPr>
          <p:nvPr>
            <p:ph type="dt" sz="half" idx="10"/>
          </p:nvPr>
        </p:nvSpPr>
        <p:spPr/>
        <p:txBody>
          <a:bodyPr/>
          <a:lstStyle/>
          <a:p>
            <a:fld id="{6DFB53DF-EB66-3D43-A973-40FFC1196550}" type="datetimeFigureOut">
              <a:rPr lang="en-US" smtClean="0"/>
              <a:t>7/17/23</a:t>
            </a:fld>
            <a:endParaRPr lang="en-US"/>
          </a:p>
        </p:txBody>
      </p:sp>
      <p:sp>
        <p:nvSpPr>
          <p:cNvPr id="5" name="Footer Placeholder 4">
            <a:extLst>
              <a:ext uri="{FF2B5EF4-FFF2-40B4-BE49-F238E27FC236}">
                <a16:creationId xmlns:a16="http://schemas.microsoft.com/office/drawing/2014/main" id="{3A2CDE4C-F2D5-5F8D-9CFD-82445694BC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075608-4100-711F-A29C-CD4EEF4D33CD}"/>
              </a:ext>
            </a:extLst>
          </p:cNvPr>
          <p:cNvSpPr>
            <a:spLocks noGrp="1"/>
          </p:cNvSpPr>
          <p:nvPr>
            <p:ph type="sldNum" sz="quarter" idx="12"/>
          </p:nvPr>
        </p:nvSpPr>
        <p:spPr/>
        <p:txBody>
          <a:bodyPr/>
          <a:lstStyle/>
          <a:p>
            <a:fld id="{AA504F44-F3D4-1E4D-87C8-1BED375B794E}" type="slidenum">
              <a:rPr lang="en-US" smtClean="0"/>
              <a:t>‹#›</a:t>
            </a:fld>
            <a:endParaRPr lang="en-US"/>
          </a:p>
        </p:txBody>
      </p:sp>
    </p:spTree>
    <p:extLst>
      <p:ext uri="{BB962C8B-B14F-4D97-AF65-F5344CB8AC3E}">
        <p14:creationId xmlns:p14="http://schemas.microsoft.com/office/powerpoint/2010/main" val="2156086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2D068-02EE-414F-2FC9-2D7B901E24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421014-04B7-B9EA-4DA5-34CD5F4C51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7FBF2-48EC-C7B8-8175-372193DE36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0FCED1-BF3A-ED63-BC77-2C2AD936A46D}"/>
              </a:ext>
            </a:extLst>
          </p:cNvPr>
          <p:cNvSpPr>
            <a:spLocks noGrp="1"/>
          </p:cNvSpPr>
          <p:nvPr>
            <p:ph type="dt" sz="half" idx="10"/>
          </p:nvPr>
        </p:nvSpPr>
        <p:spPr/>
        <p:txBody>
          <a:bodyPr/>
          <a:lstStyle/>
          <a:p>
            <a:fld id="{6DFB53DF-EB66-3D43-A973-40FFC1196550}" type="datetimeFigureOut">
              <a:rPr lang="en-US" smtClean="0"/>
              <a:t>7/17/23</a:t>
            </a:fld>
            <a:endParaRPr lang="en-US"/>
          </a:p>
        </p:txBody>
      </p:sp>
      <p:sp>
        <p:nvSpPr>
          <p:cNvPr id="6" name="Footer Placeholder 5">
            <a:extLst>
              <a:ext uri="{FF2B5EF4-FFF2-40B4-BE49-F238E27FC236}">
                <a16:creationId xmlns:a16="http://schemas.microsoft.com/office/drawing/2014/main" id="{143A835B-A43A-4295-3640-FE803F0634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3118D8-DB19-3847-10D0-7F0792F3D4E0}"/>
              </a:ext>
            </a:extLst>
          </p:cNvPr>
          <p:cNvSpPr>
            <a:spLocks noGrp="1"/>
          </p:cNvSpPr>
          <p:nvPr>
            <p:ph type="sldNum" sz="quarter" idx="12"/>
          </p:nvPr>
        </p:nvSpPr>
        <p:spPr/>
        <p:txBody>
          <a:bodyPr/>
          <a:lstStyle/>
          <a:p>
            <a:fld id="{AA504F44-F3D4-1E4D-87C8-1BED375B794E}" type="slidenum">
              <a:rPr lang="en-US" smtClean="0"/>
              <a:t>‹#›</a:t>
            </a:fld>
            <a:endParaRPr lang="en-US"/>
          </a:p>
        </p:txBody>
      </p:sp>
    </p:spTree>
    <p:extLst>
      <p:ext uri="{BB962C8B-B14F-4D97-AF65-F5344CB8AC3E}">
        <p14:creationId xmlns:p14="http://schemas.microsoft.com/office/powerpoint/2010/main" val="1745373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056D0-5898-C1C5-E358-5171E595F1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2DA03D-0BBD-6876-EE3B-CCDA69BB68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26BBCB-1CA9-9BEE-27E1-C274ACB619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FF599F-FFC8-8AA4-62C3-48AF25DA67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AE2DF9-ED1F-FD2B-CAA9-01FA34EFB9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391047-B00A-A36F-B996-A1597D90A354}"/>
              </a:ext>
            </a:extLst>
          </p:cNvPr>
          <p:cNvSpPr>
            <a:spLocks noGrp="1"/>
          </p:cNvSpPr>
          <p:nvPr>
            <p:ph type="dt" sz="half" idx="10"/>
          </p:nvPr>
        </p:nvSpPr>
        <p:spPr/>
        <p:txBody>
          <a:bodyPr/>
          <a:lstStyle/>
          <a:p>
            <a:fld id="{6DFB53DF-EB66-3D43-A973-40FFC1196550}" type="datetimeFigureOut">
              <a:rPr lang="en-US" smtClean="0"/>
              <a:t>7/17/23</a:t>
            </a:fld>
            <a:endParaRPr lang="en-US"/>
          </a:p>
        </p:txBody>
      </p:sp>
      <p:sp>
        <p:nvSpPr>
          <p:cNvPr id="8" name="Footer Placeholder 7">
            <a:extLst>
              <a:ext uri="{FF2B5EF4-FFF2-40B4-BE49-F238E27FC236}">
                <a16:creationId xmlns:a16="http://schemas.microsoft.com/office/drawing/2014/main" id="{D951739A-FEE6-5EB5-0537-6DD4BB1F9B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93BC70-2029-103D-051D-7459270B1D55}"/>
              </a:ext>
            </a:extLst>
          </p:cNvPr>
          <p:cNvSpPr>
            <a:spLocks noGrp="1"/>
          </p:cNvSpPr>
          <p:nvPr>
            <p:ph type="sldNum" sz="quarter" idx="12"/>
          </p:nvPr>
        </p:nvSpPr>
        <p:spPr/>
        <p:txBody>
          <a:bodyPr/>
          <a:lstStyle/>
          <a:p>
            <a:fld id="{AA504F44-F3D4-1E4D-87C8-1BED375B794E}" type="slidenum">
              <a:rPr lang="en-US" smtClean="0"/>
              <a:t>‹#›</a:t>
            </a:fld>
            <a:endParaRPr lang="en-US"/>
          </a:p>
        </p:txBody>
      </p:sp>
    </p:spTree>
    <p:extLst>
      <p:ext uri="{BB962C8B-B14F-4D97-AF65-F5344CB8AC3E}">
        <p14:creationId xmlns:p14="http://schemas.microsoft.com/office/powerpoint/2010/main" val="350179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4E12D-C23E-CDEE-85F9-0C7B4C83E1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8A47A7-490D-9C49-46B0-7D09C5394F73}"/>
              </a:ext>
            </a:extLst>
          </p:cNvPr>
          <p:cNvSpPr>
            <a:spLocks noGrp="1"/>
          </p:cNvSpPr>
          <p:nvPr>
            <p:ph type="dt" sz="half" idx="10"/>
          </p:nvPr>
        </p:nvSpPr>
        <p:spPr/>
        <p:txBody>
          <a:bodyPr/>
          <a:lstStyle/>
          <a:p>
            <a:fld id="{6DFB53DF-EB66-3D43-A973-40FFC1196550}" type="datetimeFigureOut">
              <a:rPr lang="en-US" smtClean="0"/>
              <a:t>7/17/23</a:t>
            </a:fld>
            <a:endParaRPr lang="en-US"/>
          </a:p>
        </p:txBody>
      </p:sp>
      <p:sp>
        <p:nvSpPr>
          <p:cNvPr id="4" name="Footer Placeholder 3">
            <a:extLst>
              <a:ext uri="{FF2B5EF4-FFF2-40B4-BE49-F238E27FC236}">
                <a16:creationId xmlns:a16="http://schemas.microsoft.com/office/drawing/2014/main" id="{055819D2-A963-16C5-BBB4-700CF3A7CB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6AA2E0-41F2-8080-0D08-DEDC0CEE7808}"/>
              </a:ext>
            </a:extLst>
          </p:cNvPr>
          <p:cNvSpPr>
            <a:spLocks noGrp="1"/>
          </p:cNvSpPr>
          <p:nvPr>
            <p:ph type="sldNum" sz="quarter" idx="12"/>
          </p:nvPr>
        </p:nvSpPr>
        <p:spPr/>
        <p:txBody>
          <a:bodyPr/>
          <a:lstStyle/>
          <a:p>
            <a:fld id="{AA504F44-F3D4-1E4D-87C8-1BED375B794E}" type="slidenum">
              <a:rPr lang="en-US" smtClean="0"/>
              <a:t>‹#›</a:t>
            </a:fld>
            <a:endParaRPr lang="en-US"/>
          </a:p>
        </p:txBody>
      </p:sp>
    </p:spTree>
    <p:extLst>
      <p:ext uri="{BB962C8B-B14F-4D97-AF65-F5344CB8AC3E}">
        <p14:creationId xmlns:p14="http://schemas.microsoft.com/office/powerpoint/2010/main" val="3435179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B2F154-B0A1-40B0-D5F1-21DBBF372368}"/>
              </a:ext>
            </a:extLst>
          </p:cNvPr>
          <p:cNvSpPr>
            <a:spLocks noGrp="1"/>
          </p:cNvSpPr>
          <p:nvPr>
            <p:ph type="dt" sz="half" idx="10"/>
          </p:nvPr>
        </p:nvSpPr>
        <p:spPr/>
        <p:txBody>
          <a:bodyPr/>
          <a:lstStyle/>
          <a:p>
            <a:fld id="{6DFB53DF-EB66-3D43-A973-40FFC1196550}" type="datetimeFigureOut">
              <a:rPr lang="en-US" smtClean="0"/>
              <a:t>7/17/23</a:t>
            </a:fld>
            <a:endParaRPr lang="en-US"/>
          </a:p>
        </p:txBody>
      </p:sp>
      <p:sp>
        <p:nvSpPr>
          <p:cNvPr id="3" name="Footer Placeholder 2">
            <a:extLst>
              <a:ext uri="{FF2B5EF4-FFF2-40B4-BE49-F238E27FC236}">
                <a16:creationId xmlns:a16="http://schemas.microsoft.com/office/drawing/2014/main" id="{9D1F9504-719E-D194-F1B5-8799C3D915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B3E86C-9721-0C73-3540-19CC42819020}"/>
              </a:ext>
            </a:extLst>
          </p:cNvPr>
          <p:cNvSpPr>
            <a:spLocks noGrp="1"/>
          </p:cNvSpPr>
          <p:nvPr>
            <p:ph type="sldNum" sz="quarter" idx="12"/>
          </p:nvPr>
        </p:nvSpPr>
        <p:spPr/>
        <p:txBody>
          <a:bodyPr/>
          <a:lstStyle/>
          <a:p>
            <a:fld id="{AA504F44-F3D4-1E4D-87C8-1BED375B794E}" type="slidenum">
              <a:rPr lang="en-US" smtClean="0"/>
              <a:t>‹#›</a:t>
            </a:fld>
            <a:endParaRPr lang="en-US"/>
          </a:p>
        </p:txBody>
      </p:sp>
    </p:spTree>
    <p:extLst>
      <p:ext uri="{BB962C8B-B14F-4D97-AF65-F5344CB8AC3E}">
        <p14:creationId xmlns:p14="http://schemas.microsoft.com/office/powerpoint/2010/main" val="3580523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0875C-14B3-8533-1A32-80CF757803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71A3A5-E7F5-D1C1-0B9C-161CD235D6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ACE113-75E7-C250-0CA0-4AB3949956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2EB1C1-578B-1D28-F84C-0F833727C0DD}"/>
              </a:ext>
            </a:extLst>
          </p:cNvPr>
          <p:cNvSpPr>
            <a:spLocks noGrp="1"/>
          </p:cNvSpPr>
          <p:nvPr>
            <p:ph type="dt" sz="half" idx="10"/>
          </p:nvPr>
        </p:nvSpPr>
        <p:spPr/>
        <p:txBody>
          <a:bodyPr/>
          <a:lstStyle/>
          <a:p>
            <a:fld id="{6DFB53DF-EB66-3D43-A973-40FFC1196550}" type="datetimeFigureOut">
              <a:rPr lang="en-US" smtClean="0"/>
              <a:t>7/17/23</a:t>
            </a:fld>
            <a:endParaRPr lang="en-US"/>
          </a:p>
        </p:txBody>
      </p:sp>
      <p:sp>
        <p:nvSpPr>
          <p:cNvPr id="6" name="Footer Placeholder 5">
            <a:extLst>
              <a:ext uri="{FF2B5EF4-FFF2-40B4-BE49-F238E27FC236}">
                <a16:creationId xmlns:a16="http://schemas.microsoft.com/office/drawing/2014/main" id="{C048E1BA-350B-78D7-0A9D-B6277369F9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8CF241-5B44-FC25-D29D-00D926B8C565}"/>
              </a:ext>
            </a:extLst>
          </p:cNvPr>
          <p:cNvSpPr>
            <a:spLocks noGrp="1"/>
          </p:cNvSpPr>
          <p:nvPr>
            <p:ph type="sldNum" sz="quarter" idx="12"/>
          </p:nvPr>
        </p:nvSpPr>
        <p:spPr/>
        <p:txBody>
          <a:bodyPr/>
          <a:lstStyle/>
          <a:p>
            <a:fld id="{AA504F44-F3D4-1E4D-87C8-1BED375B794E}" type="slidenum">
              <a:rPr lang="en-US" smtClean="0"/>
              <a:t>‹#›</a:t>
            </a:fld>
            <a:endParaRPr lang="en-US"/>
          </a:p>
        </p:txBody>
      </p:sp>
    </p:spTree>
    <p:extLst>
      <p:ext uri="{BB962C8B-B14F-4D97-AF65-F5344CB8AC3E}">
        <p14:creationId xmlns:p14="http://schemas.microsoft.com/office/powerpoint/2010/main" val="1257415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3411B-4DD5-F26D-3F88-43E66362C9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C9AFB3-9433-8F3A-8295-313B7713CF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D44779-F39D-0212-9AFE-372007061A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197329-E207-C9C1-FDFD-BCC8D912FB46}"/>
              </a:ext>
            </a:extLst>
          </p:cNvPr>
          <p:cNvSpPr>
            <a:spLocks noGrp="1"/>
          </p:cNvSpPr>
          <p:nvPr>
            <p:ph type="dt" sz="half" idx="10"/>
          </p:nvPr>
        </p:nvSpPr>
        <p:spPr/>
        <p:txBody>
          <a:bodyPr/>
          <a:lstStyle/>
          <a:p>
            <a:fld id="{6DFB53DF-EB66-3D43-A973-40FFC1196550}" type="datetimeFigureOut">
              <a:rPr lang="en-US" smtClean="0"/>
              <a:t>7/17/23</a:t>
            </a:fld>
            <a:endParaRPr lang="en-US"/>
          </a:p>
        </p:txBody>
      </p:sp>
      <p:sp>
        <p:nvSpPr>
          <p:cNvPr id="6" name="Footer Placeholder 5">
            <a:extLst>
              <a:ext uri="{FF2B5EF4-FFF2-40B4-BE49-F238E27FC236}">
                <a16:creationId xmlns:a16="http://schemas.microsoft.com/office/drawing/2014/main" id="{6374CBDF-B5D5-F554-E35A-A17E7B475D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D5E4DD-6004-1854-4729-7766D7EA835C}"/>
              </a:ext>
            </a:extLst>
          </p:cNvPr>
          <p:cNvSpPr>
            <a:spLocks noGrp="1"/>
          </p:cNvSpPr>
          <p:nvPr>
            <p:ph type="sldNum" sz="quarter" idx="12"/>
          </p:nvPr>
        </p:nvSpPr>
        <p:spPr/>
        <p:txBody>
          <a:bodyPr/>
          <a:lstStyle/>
          <a:p>
            <a:fld id="{AA504F44-F3D4-1E4D-87C8-1BED375B794E}" type="slidenum">
              <a:rPr lang="en-US" smtClean="0"/>
              <a:t>‹#›</a:t>
            </a:fld>
            <a:endParaRPr lang="en-US"/>
          </a:p>
        </p:txBody>
      </p:sp>
    </p:spTree>
    <p:extLst>
      <p:ext uri="{BB962C8B-B14F-4D97-AF65-F5344CB8AC3E}">
        <p14:creationId xmlns:p14="http://schemas.microsoft.com/office/powerpoint/2010/main" val="2783497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D2953-D297-D11A-10E3-812568218E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1F93AB-C3DB-69A9-ED57-D8F40CD4EC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0554DF-8E5B-B453-9288-FB9DBCF506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B53DF-EB66-3D43-A973-40FFC1196550}" type="datetimeFigureOut">
              <a:rPr lang="en-US" smtClean="0"/>
              <a:t>7/17/23</a:t>
            </a:fld>
            <a:endParaRPr lang="en-US"/>
          </a:p>
        </p:txBody>
      </p:sp>
      <p:sp>
        <p:nvSpPr>
          <p:cNvPr id="5" name="Footer Placeholder 4">
            <a:extLst>
              <a:ext uri="{FF2B5EF4-FFF2-40B4-BE49-F238E27FC236}">
                <a16:creationId xmlns:a16="http://schemas.microsoft.com/office/drawing/2014/main" id="{8BF96506-7E35-28AF-1F41-AF072DA822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8A99BC-23B5-0A49-885E-4485D62E85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04F44-F3D4-1E4D-87C8-1BED375B794E}" type="slidenum">
              <a:rPr lang="en-US" smtClean="0"/>
              <a:t>‹#›</a:t>
            </a:fld>
            <a:endParaRPr lang="en-US"/>
          </a:p>
        </p:txBody>
      </p:sp>
    </p:spTree>
    <p:extLst>
      <p:ext uri="{BB962C8B-B14F-4D97-AF65-F5344CB8AC3E}">
        <p14:creationId xmlns:p14="http://schemas.microsoft.com/office/powerpoint/2010/main" val="4209891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d6ViwFa9Paw" TargetMode="External"/><Relationship Id="rId2" Type="http://schemas.openxmlformats.org/officeDocument/2006/relationships/hyperlink" Target="https://www.youtube.com/watch?v=r1izVfVpBw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EC552E-1F09-FCE4-3456-22CD29615744}"/>
              </a:ext>
            </a:extLst>
          </p:cNvPr>
          <p:cNvPicPr>
            <a:picLocks noChangeAspect="1"/>
          </p:cNvPicPr>
          <p:nvPr/>
        </p:nvPicPr>
        <p:blipFill rotWithShape="1">
          <a:blip r:embed="rId2"/>
          <a:srcRect l="7884" t="22521" r="1207"/>
          <a:stretch/>
        </p:blipFill>
        <p:spPr>
          <a:xfrm>
            <a:off x="20" y="10"/>
            <a:ext cx="12191981" cy="6857990"/>
          </a:xfrm>
          <a:prstGeom prst="rect">
            <a:avLst/>
          </a:prstGeom>
        </p:spPr>
      </p:pic>
      <p:sp>
        <p:nvSpPr>
          <p:cNvPr id="2" name="Title 1">
            <a:extLst>
              <a:ext uri="{FF2B5EF4-FFF2-40B4-BE49-F238E27FC236}">
                <a16:creationId xmlns:a16="http://schemas.microsoft.com/office/drawing/2014/main" id="{0377DD22-9814-9AEA-D324-4EE918C3EEFF}"/>
              </a:ext>
            </a:extLst>
          </p:cNvPr>
          <p:cNvSpPr>
            <a:spLocks noGrp="1"/>
          </p:cNvSpPr>
          <p:nvPr>
            <p:ph type="ctrTitle"/>
          </p:nvPr>
        </p:nvSpPr>
        <p:spPr>
          <a:xfrm>
            <a:off x="404553" y="3091928"/>
            <a:ext cx="9078562" cy="2387600"/>
          </a:xfrm>
        </p:spPr>
        <p:txBody>
          <a:bodyPr>
            <a:normAutofit/>
          </a:bodyPr>
          <a:lstStyle/>
          <a:p>
            <a:pPr algn="l"/>
            <a:r>
              <a:rPr lang="en-US" sz="6600">
                <a:solidFill>
                  <a:schemeClr val="bg1"/>
                </a:solidFill>
              </a:rPr>
              <a:t>American Revolution 4</a:t>
            </a:r>
          </a:p>
        </p:txBody>
      </p:sp>
      <p:sp>
        <p:nvSpPr>
          <p:cNvPr id="3" name="Subtitle 2">
            <a:extLst>
              <a:ext uri="{FF2B5EF4-FFF2-40B4-BE49-F238E27FC236}">
                <a16:creationId xmlns:a16="http://schemas.microsoft.com/office/drawing/2014/main" id="{9DEFC591-308F-2FB6-6B9D-BC133E1CEBED}"/>
              </a:ext>
            </a:extLst>
          </p:cNvPr>
          <p:cNvSpPr>
            <a:spLocks noGrp="1"/>
          </p:cNvSpPr>
          <p:nvPr>
            <p:ph type="subTitle" idx="1"/>
          </p:nvPr>
        </p:nvSpPr>
        <p:spPr>
          <a:xfrm>
            <a:off x="404553" y="5624945"/>
            <a:ext cx="9078562" cy="592975"/>
          </a:xfrm>
        </p:spPr>
        <p:txBody>
          <a:bodyPr anchor="ctr">
            <a:normAutofit/>
          </a:bodyPr>
          <a:lstStyle/>
          <a:p>
            <a:pPr algn="l"/>
            <a:r>
              <a:rPr lang="en-US">
                <a:solidFill>
                  <a:schemeClr val="bg1"/>
                </a:solidFill>
              </a:rPr>
              <a:t>Charlie Li</a:t>
            </a:r>
          </a:p>
        </p:txBody>
      </p:sp>
    </p:spTree>
    <p:extLst>
      <p:ext uri="{BB962C8B-B14F-4D97-AF65-F5344CB8AC3E}">
        <p14:creationId xmlns:p14="http://schemas.microsoft.com/office/powerpoint/2010/main" val="247960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AC0CC-785C-FFF4-C0F4-D8C746C4651A}"/>
              </a:ext>
            </a:extLst>
          </p:cNvPr>
          <p:cNvSpPr>
            <a:spLocks noGrp="1"/>
          </p:cNvSpPr>
          <p:nvPr>
            <p:ph type="title"/>
          </p:nvPr>
        </p:nvSpPr>
        <p:spPr>
          <a:xfrm>
            <a:off x="838200" y="365125"/>
            <a:ext cx="10515600" cy="1325563"/>
          </a:xfrm>
        </p:spPr>
        <p:txBody>
          <a:bodyPr>
            <a:normAutofit/>
          </a:bodyPr>
          <a:lstStyle/>
          <a:p>
            <a:r>
              <a:rPr lang="en-US"/>
              <a:t>Questions to think about </a:t>
            </a:r>
            <a:endParaRPr lang="en-US" dirty="0"/>
          </a:p>
        </p:txBody>
      </p:sp>
      <p:sp>
        <p:nvSpPr>
          <p:cNvPr id="13" name="Content Placeholder 2">
            <a:extLst>
              <a:ext uri="{FF2B5EF4-FFF2-40B4-BE49-F238E27FC236}">
                <a16:creationId xmlns:a16="http://schemas.microsoft.com/office/drawing/2014/main" id="{E5C5207C-8531-B7FB-51BE-87D45C0833F8}"/>
              </a:ext>
            </a:extLst>
          </p:cNvPr>
          <p:cNvSpPr>
            <a:spLocks noGrp="1"/>
          </p:cNvSpPr>
          <p:nvPr>
            <p:ph idx="1"/>
          </p:nvPr>
        </p:nvSpPr>
        <p:spPr>
          <a:xfrm>
            <a:off x="838200" y="1825625"/>
            <a:ext cx="10515600" cy="4351338"/>
          </a:xfrm>
        </p:spPr>
        <p:txBody>
          <a:bodyPr>
            <a:normAutofit/>
          </a:bodyPr>
          <a:lstStyle/>
          <a:p>
            <a:r>
              <a:rPr lang="en-US"/>
              <a:t>Was Britain’s divide-and-conquer strategy effective? Why was Boston singled out for punishment?</a:t>
            </a:r>
          </a:p>
          <a:p>
            <a:r>
              <a:rPr lang="en-US"/>
              <a:t>What do you think was most significant about the First Continental Congress?</a:t>
            </a:r>
          </a:p>
        </p:txBody>
      </p:sp>
    </p:spTree>
    <p:extLst>
      <p:ext uri="{BB962C8B-B14F-4D97-AF65-F5344CB8AC3E}">
        <p14:creationId xmlns:p14="http://schemas.microsoft.com/office/powerpoint/2010/main" val="3116443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F453F-3A52-8717-F014-5AFEC254F3B9}"/>
              </a:ext>
            </a:extLst>
          </p:cNvPr>
          <p:cNvSpPr>
            <a:spLocks noGrp="1"/>
          </p:cNvSpPr>
          <p:nvPr>
            <p:ph type="title"/>
          </p:nvPr>
        </p:nvSpPr>
        <p:spPr>
          <a:xfrm>
            <a:off x="1051560" y="4495466"/>
            <a:ext cx="3611880" cy="1536192"/>
          </a:xfrm>
        </p:spPr>
        <p:txBody>
          <a:bodyPr>
            <a:normAutofit/>
          </a:bodyPr>
          <a:lstStyle/>
          <a:p>
            <a:r>
              <a:rPr lang="en-US" sz="3200"/>
              <a:t>Causes of The American Revolution</a:t>
            </a:r>
          </a:p>
        </p:txBody>
      </p:sp>
      <p:pic>
        <p:nvPicPr>
          <p:cNvPr id="4" name="Picture 3">
            <a:extLst>
              <a:ext uri="{FF2B5EF4-FFF2-40B4-BE49-F238E27FC236}">
                <a16:creationId xmlns:a16="http://schemas.microsoft.com/office/drawing/2014/main" id="{793E681E-6D33-3EAF-A78D-5AC1E8062047}"/>
              </a:ext>
            </a:extLst>
          </p:cNvPr>
          <p:cNvPicPr>
            <a:picLocks noChangeAspect="1"/>
          </p:cNvPicPr>
          <p:nvPr/>
        </p:nvPicPr>
        <p:blipFill rotWithShape="1">
          <a:blip r:embed="rId2"/>
          <a:srcRect t="32794"/>
          <a:stretch/>
        </p:blipFill>
        <p:spPr>
          <a:xfrm>
            <a:off x="20" y="10"/>
            <a:ext cx="12191980" cy="3994473"/>
          </a:xfrm>
          <a:prstGeom prst="rect">
            <a:avLst/>
          </a:prstGeom>
        </p:spPr>
      </p:pic>
      <p:sp>
        <p:nvSpPr>
          <p:cNvPr id="3" name="Content Placeholder 2">
            <a:extLst>
              <a:ext uri="{FF2B5EF4-FFF2-40B4-BE49-F238E27FC236}">
                <a16:creationId xmlns:a16="http://schemas.microsoft.com/office/drawing/2014/main" id="{CF9FCAE1-BA0D-5E71-CC87-0ED246A9AF4D}"/>
              </a:ext>
            </a:extLst>
          </p:cNvPr>
          <p:cNvSpPr>
            <a:spLocks noGrp="1"/>
          </p:cNvSpPr>
          <p:nvPr>
            <p:ph idx="1"/>
          </p:nvPr>
        </p:nvSpPr>
        <p:spPr>
          <a:xfrm>
            <a:off x="5295826" y="4495466"/>
            <a:ext cx="6061022" cy="1536192"/>
          </a:xfrm>
        </p:spPr>
        <p:txBody>
          <a:bodyPr anchor="ctr">
            <a:normAutofit/>
          </a:bodyPr>
          <a:lstStyle/>
          <a:p>
            <a:r>
              <a:rPr lang="en-US" sz="1300"/>
              <a:t>Unfairly taxed, no representation</a:t>
            </a:r>
          </a:p>
          <a:p>
            <a:r>
              <a:rPr lang="en-US" sz="1300"/>
              <a:t>Resentful of British troops</a:t>
            </a:r>
          </a:p>
          <a:p>
            <a:r>
              <a:rPr lang="en-US" sz="1300"/>
              <a:t>Further resentment from Quartering and Intolerable Acts</a:t>
            </a:r>
          </a:p>
          <a:p>
            <a:r>
              <a:rPr lang="en-US" sz="1300"/>
              <a:t>Enlightenment </a:t>
            </a:r>
          </a:p>
          <a:p>
            <a:r>
              <a:rPr lang="en-US" sz="1300"/>
              <a:t>Patriotism </a:t>
            </a:r>
          </a:p>
        </p:txBody>
      </p:sp>
    </p:spTree>
    <p:extLst>
      <p:ext uri="{BB962C8B-B14F-4D97-AF65-F5344CB8AC3E}">
        <p14:creationId xmlns:p14="http://schemas.microsoft.com/office/powerpoint/2010/main" val="110213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2965C-02FA-C1D3-BCAD-C3D471F6D328}"/>
              </a:ext>
            </a:extLst>
          </p:cNvPr>
          <p:cNvSpPr>
            <a:spLocks noGrp="1"/>
          </p:cNvSpPr>
          <p:nvPr>
            <p:ph type="title"/>
          </p:nvPr>
        </p:nvSpPr>
        <p:spPr>
          <a:xfrm>
            <a:off x="793662" y="386930"/>
            <a:ext cx="10066122" cy="1298448"/>
          </a:xfrm>
        </p:spPr>
        <p:txBody>
          <a:bodyPr anchor="b">
            <a:normAutofit/>
          </a:bodyPr>
          <a:lstStyle/>
          <a:p>
            <a:r>
              <a:rPr lang="en-US" sz="4800"/>
              <a:t>Enlightenment </a:t>
            </a:r>
          </a:p>
        </p:txBody>
      </p:sp>
      <p:sp>
        <p:nvSpPr>
          <p:cNvPr id="3" name="Content Placeholder 2">
            <a:extLst>
              <a:ext uri="{FF2B5EF4-FFF2-40B4-BE49-F238E27FC236}">
                <a16:creationId xmlns:a16="http://schemas.microsoft.com/office/drawing/2014/main" id="{43E577C5-60AE-ADF0-4F3E-7CD65E5CBB26}"/>
              </a:ext>
            </a:extLst>
          </p:cNvPr>
          <p:cNvSpPr>
            <a:spLocks noGrp="1"/>
          </p:cNvSpPr>
          <p:nvPr>
            <p:ph idx="1"/>
          </p:nvPr>
        </p:nvSpPr>
        <p:spPr>
          <a:xfrm>
            <a:off x="793661" y="2599509"/>
            <a:ext cx="4530898" cy="3639450"/>
          </a:xfrm>
        </p:spPr>
        <p:txBody>
          <a:bodyPr anchor="ctr">
            <a:normAutofit/>
          </a:bodyPr>
          <a:lstStyle/>
          <a:p>
            <a:r>
              <a:rPr lang="en-US" sz="2000" dirty="0"/>
              <a:t>Philosophical movement that emerged in 18th-century Europe and emphasized reason, individualism, and skepticism</a:t>
            </a:r>
          </a:p>
          <a:p>
            <a:r>
              <a:rPr lang="en-US" sz="2000" dirty="0"/>
              <a:t>John Locke: natural rights</a:t>
            </a:r>
          </a:p>
          <a:p>
            <a:r>
              <a:rPr lang="en-US" sz="2000" dirty="0"/>
              <a:t>Thomas Hobbes &amp; Jean-Jacques Rousseau: social contract</a:t>
            </a:r>
          </a:p>
          <a:p>
            <a:r>
              <a:rPr lang="en-US" sz="2000" dirty="0"/>
              <a:t>Baron de Montesquieu: separation of powers</a:t>
            </a:r>
          </a:p>
        </p:txBody>
      </p:sp>
      <p:pic>
        <p:nvPicPr>
          <p:cNvPr id="4" name="Picture 3">
            <a:extLst>
              <a:ext uri="{FF2B5EF4-FFF2-40B4-BE49-F238E27FC236}">
                <a16:creationId xmlns:a16="http://schemas.microsoft.com/office/drawing/2014/main" id="{9DE42F7F-E4FA-877C-0A27-3212015B0E64}"/>
              </a:ext>
            </a:extLst>
          </p:cNvPr>
          <p:cNvPicPr>
            <a:picLocks noChangeAspect="1"/>
          </p:cNvPicPr>
          <p:nvPr/>
        </p:nvPicPr>
        <p:blipFill rotWithShape="1">
          <a:blip r:embed="rId2"/>
          <a:srcRect r="1899" b="4"/>
          <a:stretch/>
        </p:blipFill>
        <p:spPr>
          <a:xfrm>
            <a:off x="5911532" y="2484255"/>
            <a:ext cx="5150277" cy="3714244"/>
          </a:xfrm>
          <a:prstGeom prst="rect">
            <a:avLst/>
          </a:prstGeom>
        </p:spPr>
      </p:pic>
    </p:spTree>
    <p:extLst>
      <p:ext uri="{BB962C8B-B14F-4D97-AF65-F5344CB8AC3E}">
        <p14:creationId xmlns:p14="http://schemas.microsoft.com/office/powerpoint/2010/main" val="1307970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4DAA5-FB1E-59C5-C439-6CC16FCAC158}"/>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Letters from a Farmer in Pennsylvania</a:t>
            </a:r>
          </a:p>
        </p:txBody>
      </p:sp>
      <p:pic>
        <p:nvPicPr>
          <p:cNvPr id="4" name="Picture 3">
            <a:extLst>
              <a:ext uri="{FF2B5EF4-FFF2-40B4-BE49-F238E27FC236}">
                <a16:creationId xmlns:a16="http://schemas.microsoft.com/office/drawing/2014/main" id="{95A1BF6B-5F44-73FD-ED09-5F2692669760}"/>
              </a:ext>
            </a:extLst>
          </p:cNvPr>
          <p:cNvPicPr>
            <a:picLocks noChangeAspect="1"/>
          </p:cNvPicPr>
          <p:nvPr/>
        </p:nvPicPr>
        <p:blipFill rotWithShape="1">
          <a:blip r:embed="rId2"/>
          <a:srcRect t="91" b="21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22865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47EA0-24B0-1F10-5314-10A7D65651B2}"/>
              </a:ext>
            </a:extLst>
          </p:cNvPr>
          <p:cNvSpPr>
            <a:spLocks noGrp="1"/>
          </p:cNvSpPr>
          <p:nvPr>
            <p:ph type="title"/>
          </p:nvPr>
        </p:nvSpPr>
        <p:spPr>
          <a:xfrm>
            <a:off x="572493" y="238539"/>
            <a:ext cx="11018520" cy="1434415"/>
          </a:xfrm>
        </p:spPr>
        <p:txBody>
          <a:bodyPr anchor="b">
            <a:normAutofit/>
          </a:bodyPr>
          <a:lstStyle/>
          <a:p>
            <a:r>
              <a:rPr lang="en-US" sz="5400"/>
              <a:t>Letters from a Farmer in Pennsylvania</a:t>
            </a:r>
          </a:p>
        </p:txBody>
      </p:sp>
      <p:sp>
        <p:nvSpPr>
          <p:cNvPr id="3" name="Content Placeholder 2">
            <a:extLst>
              <a:ext uri="{FF2B5EF4-FFF2-40B4-BE49-F238E27FC236}">
                <a16:creationId xmlns:a16="http://schemas.microsoft.com/office/drawing/2014/main" id="{B2EE09B3-BBAA-9B0E-18D4-2EFF8FDF0968}"/>
              </a:ext>
            </a:extLst>
          </p:cNvPr>
          <p:cNvSpPr>
            <a:spLocks noGrp="1"/>
          </p:cNvSpPr>
          <p:nvPr>
            <p:ph idx="1"/>
          </p:nvPr>
        </p:nvSpPr>
        <p:spPr>
          <a:xfrm>
            <a:off x="572493" y="2071316"/>
            <a:ext cx="6713552" cy="4119172"/>
          </a:xfrm>
        </p:spPr>
        <p:txBody>
          <a:bodyPr anchor="t">
            <a:normAutofit/>
          </a:bodyPr>
          <a:lstStyle/>
          <a:p>
            <a:pPr marL="0" indent="0">
              <a:buNone/>
            </a:pPr>
            <a:r>
              <a:rPr lang="en-US" sz="1500"/>
              <a:t>	Great Britain has prohibited the manufacturing iron and steel in these colonies, without any objection being made to her right of doing it. The like right she must have to prohibit any other manufacture among us. Thus she is possessed of an undisputed precedent on that point. This authority, she will say, is founded on the original intention of settling these colonies; that is, that we should manufacture for them, and that they should supply her with materials. The equity of this policy, she will also say, has been universally acknowledged by the colonies, who never have made the least objection to statutes for that purpose; and will further appear by the mutual benefits flowing from this usage ever since the settlement of these colonies….</a:t>
            </a:r>
          </a:p>
          <a:p>
            <a:pPr marL="0" indent="0">
              <a:buNone/>
            </a:pPr>
            <a:r>
              <a:rPr lang="en-US" sz="1500"/>
              <a:t>	Here then, my dear countrymen, ROUSE yourselves, and behold the ruin hanging over your heads….</a:t>
            </a:r>
          </a:p>
          <a:p>
            <a:pPr marL="0" indent="0">
              <a:buNone/>
            </a:pPr>
            <a:r>
              <a:rPr lang="en-US" sz="1500"/>
              <a:t>	Upon the whole, the single question is, whether the Parliament can legally impose duties to be paid by the people of these colonies only, FOR THE SOLE PURPOSE OF RAISING A REVENUE, on commodities which she obliges us to take from her alone, or, in other words, whether the Parliament can legally take money out of our pockets, without our consent….</a:t>
            </a:r>
          </a:p>
        </p:txBody>
      </p:sp>
      <p:pic>
        <p:nvPicPr>
          <p:cNvPr id="5" name="Picture 4" descr="A close-up of a person&#10;&#10;Description automatically generated">
            <a:extLst>
              <a:ext uri="{FF2B5EF4-FFF2-40B4-BE49-F238E27FC236}">
                <a16:creationId xmlns:a16="http://schemas.microsoft.com/office/drawing/2014/main" id="{582D81AC-9861-191C-B007-97E4DA0190DA}"/>
              </a:ext>
            </a:extLst>
          </p:cNvPr>
          <p:cNvPicPr>
            <a:picLocks noChangeAspect="1"/>
          </p:cNvPicPr>
          <p:nvPr/>
        </p:nvPicPr>
        <p:blipFill rotWithShape="1">
          <a:blip r:embed="rId2"/>
          <a:srcRect b="26200"/>
          <a:stretch/>
        </p:blipFill>
        <p:spPr>
          <a:xfrm>
            <a:off x="7675658" y="2093976"/>
            <a:ext cx="3941064" cy="4096512"/>
          </a:xfrm>
          <a:prstGeom prst="rect">
            <a:avLst/>
          </a:prstGeom>
        </p:spPr>
      </p:pic>
    </p:spTree>
    <p:extLst>
      <p:ext uri="{BB962C8B-B14F-4D97-AF65-F5344CB8AC3E}">
        <p14:creationId xmlns:p14="http://schemas.microsoft.com/office/powerpoint/2010/main" val="2804471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53689-3264-15E9-0B57-8CB2A7D91513}"/>
              </a:ext>
            </a:extLst>
          </p:cNvPr>
          <p:cNvSpPr>
            <a:spLocks noGrp="1"/>
          </p:cNvSpPr>
          <p:nvPr>
            <p:ph type="title"/>
          </p:nvPr>
        </p:nvSpPr>
        <p:spPr/>
        <p:txBody>
          <a:bodyPr/>
          <a:lstStyle/>
          <a:p>
            <a:r>
              <a:rPr lang="en-US" dirty="0"/>
              <a:t>Hamilton</a:t>
            </a:r>
          </a:p>
        </p:txBody>
      </p:sp>
      <p:sp>
        <p:nvSpPr>
          <p:cNvPr id="3" name="Content Placeholder 2">
            <a:extLst>
              <a:ext uri="{FF2B5EF4-FFF2-40B4-BE49-F238E27FC236}">
                <a16:creationId xmlns:a16="http://schemas.microsoft.com/office/drawing/2014/main" id="{C19E64BB-28EF-69BD-E569-4143A528FA18}"/>
              </a:ext>
            </a:extLst>
          </p:cNvPr>
          <p:cNvSpPr>
            <a:spLocks noGrp="1"/>
          </p:cNvSpPr>
          <p:nvPr>
            <p:ph idx="1"/>
          </p:nvPr>
        </p:nvSpPr>
        <p:spPr/>
        <p:txBody>
          <a:bodyPr/>
          <a:lstStyle/>
          <a:p>
            <a:r>
              <a:rPr lang="en-US" dirty="0">
                <a:hlinkClick r:id="rId2"/>
              </a:rPr>
              <a:t>https://www.youtube.com/watch?v=r1izVfVpBwE</a:t>
            </a:r>
            <a:r>
              <a:rPr lang="en-US" dirty="0"/>
              <a:t> </a:t>
            </a:r>
          </a:p>
          <a:p>
            <a:r>
              <a:rPr lang="en-US" dirty="0">
                <a:hlinkClick r:id="rId3"/>
              </a:rPr>
              <a:t>https://www.youtube.com/watch?v=d6ViwFa9Paw</a:t>
            </a:r>
            <a:r>
              <a:rPr lang="en-US" dirty="0"/>
              <a:t> </a:t>
            </a:r>
          </a:p>
        </p:txBody>
      </p:sp>
    </p:spTree>
    <p:extLst>
      <p:ext uri="{BB962C8B-B14F-4D97-AF65-F5344CB8AC3E}">
        <p14:creationId xmlns:p14="http://schemas.microsoft.com/office/powerpoint/2010/main" val="1032945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B63B6-097F-F3BD-49D5-BBC783D21872}"/>
              </a:ext>
            </a:extLst>
          </p:cNvPr>
          <p:cNvSpPr>
            <a:spLocks noGrp="1"/>
          </p:cNvSpPr>
          <p:nvPr>
            <p:ph type="title"/>
          </p:nvPr>
        </p:nvSpPr>
        <p:spPr>
          <a:xfrm>
            <a:off x="572493" y="238539"/>
            <a:ext cx="11018520" cy="1434415"/>
          </a:xfrm>
        </p:spPr>
        <p:txBody>
          <a:bodyPr anchor="b">
            <a:normAutofit/>
          </a:bodyPr>
          <a:lstStyle/>
          <a:p>
            <a:r>
              <a:rPr lang="en-US" sz="5400"/>
              <a:t>Common Sense</a:t>
            </a:r>
          </a:p>
        </p:txBody>
      </p:sp>
      <p:sp>
        <p:nvSpPr>
          <p:cNvPr id="3" name="Content Placeholder 2">
            <a:extLst>
              <a:ext uri="{FF2B5EF4-FFF2-40B4-BE49-F238E27FC236}">
                <a16:creationId xmlns:a16="http://schemas.microsoft.com/office/drawing/2014/main" id="{46CE11CF-588A-0A97-E592-37C3E4617FC8}"/>
              </a:ext>
            </a:extLst>
          </p:cNvPr>
          <p:cNvSpPr>
            <a:spLocks noGrp="1"/>
          </p:cNvSpPr>
          <p:nvPr>
            <p:ph idx="1"/>
          </p:nvPr>
        </p:nvSpPr>
        <p:spPr>
          <a:xfrm>
            <a:off x="572493" y="2071316"/>
            <a:ext cx="6713552" cy="4119172"/>
          </a:xfrm>
        </p:spPr>
        <p:txBody>
          <a:bodyPr anchor="t">
            <a:normAutofit/>
          </a:bodyPr>
          <a:lstStyle/>
          <a:p>
            <a:r>
              <a:rPr lang="en-US" sz="2200" dirty="0"/>
              <a:t>‘In short, monarchy and succession have laid (not this or that kingdom only) but the world in blood and ashes.’</a:t>
            </a:r>
          </a:p>
          <a:p>
            <a:r>
              <a:rPr lang="en-US" sz="2200" dirty="0"/>
              <a:t>‘Of more worth is one honest man to society and in the sight of God, than all the crowned ruffians that ever lived.’</a:t>
            </a:r>
          </a:p>
          <a:p>
            <a:r>
              <a:rPr lang="en-US" sz="2200" dirty="0"/>
              <a:t>‘I offer nothing more than simple facts, plain arguments, and common sense.’</a:t>
            </a:r>
          </a:p>
        </p:txBody>
      </p:sp>
      <p:pic>
        <p:nvPicPr>
          <p:cNvPr id="4" name="Picture 3">
            <a:extLst>
              <a:ext uri="{FF2B5EF4-FFF2-40B4-BE49-F238E27FC236}">
                <a16:creationId xmlns:a16="http://schemas.microsoft.com/office/drawing/2014/main" id="{E510F366-50E5-20CD-654A-B89D56A803C1}"/>
              </a:ext>
            </a:extLst>
          </p:cNvPr>
          <p:cNvPicPr>
            <a:picLocks noChangeAspect="1"/>
          </p:cNvPicPr>
          <p:nvPr/>
        </p:nvPicPr>
        <p:blipFill rotWithShape="1">
          <a:blip r:embed="rId2"/>
          <a:srcRect r="1071" b="-3"/>
          <a:stretch/>
        </p:blipFill>
        <p:spPr>
          <a:xfrm>
            <a:off x="7675658" y="2093976"/>
            <a:ext cx="3941064" cy="4096512"/>
          </a:xfrm>
          <a:prstGeom prst="rect">
            <a:avLst/>
          </a:prstGeom>
        </p:spPr>
      </p:pic>
    </p:spTree>
    <p:extLst>
      <p:ext uri="{BB962C8B-B14F-4D97-AF65-F5344CB8AC3E}">
        <p14:creationId xmlns:p14="http://schemas.microsoft.com/office/powerpoint/2010/main" val="2414710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435</Words>
  <Application>Microsoft Macintosh PowerPoint</Application>
  <PresentationFormat>Widescreen</PresentationFormat>
  <Paragraphs>28</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American Revolution 4</vt:lpstr>
      <vt:lpstr>Questions to think about </vt:lpstr>
      <vt:lpstr>Causes of The American Revolution</vt:lpstr>
      <vt:lpstr>Enlightenment </vt:lpstr>
      <vt:lpstr>Letters from a Farmer in Pennsylvania</vt:lpstr>
      <vt:lpstr>Letters from a Farmer in Pennsylvania</vt:lpstr>
      <vt:lpstr>Hamilton</vt:lpstr>
      <vt:lpstr>Common Sense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Revolution 4</dc:title>
  <dc:creator>Lin, Jing Xuan</dc:creator>
  <cp:lastModifiedBy>Lin, Jing Xuan</cp:lastModifiedBy>
  <cp:revision>1</cp:revision>
  <dcterms:created xsi:type="dcterms:W3CDTF">2023-07-17T03:14:01Z</dcterms:created>
  <dcterms:modified xsi:type="dcterms:W3CDTF">2023-07-17T03:14:16Z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51976e-1677-41d8-bbf2-3f9ab21c7064_Enabled">
    <vt:lpwstr>true</vt:lpwstr>
  </property>
  <property fmtid="{D5CDD505-2E9C-101B-9397-08002B2CF9AE}" pid="3" name="MSIP_Label_ca51976e-1677-41d8-bbf2-3f9ab21c7064_SetDate">
    <vt:lpwstr>2023-07-17T03:14:16Z</vt:lpwstr>
  </property>
  <property fmtid="{D5CDD505-2E9C-101B-9397-08002B2CF9AE}" pid="4" name="MSIP_Label_ca51976e-1677-41d8-bbf2-3f9ab21c7064_Method">
    <vt:lpwstr>Standard</vt:lpwstr>
  </property>
  <property fmtid="{D5CDD505-2E9C-101B-9397-08002B2CF9AE}" pid="5" name="MSIP_Label_ca51976e-1677-41d8-bbf2-3f9ab21c7064_Name">
    <vt:lpwstr>defa4170-0d19-0005-0004-bc88714345d2</vt:lpwstr>
  </property>
  <property fmtid="{D5CDD505-2E9C-101B-9397-08002B2CF9AE}" pid="6" name="MSIP_Label_ca51976e-1677-41d8-bbf2-3f9ab21c7064_SiteId">
    <vt:lpwstr>c31c975b-d687-4136-b03e-2462bfade1af</vt:lpwstr>
  </property>
  <property fmtid="{D5CDD505-2E9C-101B-9397-08002B2CF9AE}" pid="7" name="MSIP_Label_ca51976e-1677-41d8-bbf2-3f9ab21c7064_ActionId">
    <vt:lpwstr>17001666-fed2-48ac-b63c-b10f825cd83a</vt:lpwstr>
  </property>
  <property fmtid="{D5CDD505-2E9C-101B-9397-08002B2CF9AE}" pid="8" name="MSIP_Label_ca51976e-1677-41d8-bbf2-3f9ab21c7064_ContentBits">
    <vt:lpwstr>0</vt:lpwstr>
  </property>
</Properties>
</file>