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5" r:id="rId4"/>
    <p:sldId id="259" r:id="rId5"/>
    <p:sldId id="276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4"/>
    <p:restoredTop sz="97155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901-9373-B118-CFD9-1730F6C4E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9692A-6E09-D829-D32E-97DD83B7F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5563-AC1F-E69E-3156-479B7021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C53A-FBEC-D4FF-0ECC-5606170B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D580-462C-1C64-E06A-13ABF57D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431E-D89C-5F98-26E3-61E5577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80DC7-7526-F4A1-ED8F-6D07930B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F86A-0733-2CA1-3586-0916C373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CC93-52A4-4A5A-649E-8672F179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B5E58-B6D8-F457-07D4-43F8985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8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D13D1-0915-39A1-1901-BAFD5419B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CB455-8FA8-A029-F43A-B9BA6D949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70FA-0074-D6F6-EEDD-427EA1B2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C8D8-563B-A8EE-19F0-D82BBE4B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010B-DD02-20D6-65D9-53B345CD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EB3B-0F16-3613-16E9-1AD166DB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EED9-77FF-306F-4AD1-7872E4E35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9B16-B521-85F3-CFE3-FB3C8781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D679-532E-05AB-BF7C-27D739EC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26624-AF35-D091-3B3B-299AA19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8A30-F810-D231-7334-7E7F7840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8EAC1-E067-B0D8-CE8B-9684A06C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B8A1-4EB8-453F-F02E-E7A969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E15C8-0BF9-199C-831F-75224ED5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A8FA-237F-9B4B-A01E-29A7FB5D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19D5-ED90-D133-7A37-8D23FF24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5B6A-71F8-68AB-C2E6-4000B6632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9C00F-19C9-CCF6-8752-4922541CB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91297-6D4D-6C99-7823-C6B837F2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93F-059F-F0BB-3E3A-6FFADFCD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699D-B3A3-F98E-2985-E3B690E6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20A0-1B1D-E711-3FE6-175F908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8B2A4-E7F5-67B4-9AA6-368BA96AC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E2E05-CBD7-BE54-73CC-8D9D10A6E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EF905-9F6B-7A5D-ADBB-11947C9A6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F7B8-E4D1-0D17-7940-E44B791C0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AF2A2-2E1D-9213-2962-E5D490E2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1C194-BB8A-73A3-E27B-41A94A2D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AB799-DE96-1C18-D8C7-A8B676B9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2668-97E3-FD2B-A03E-97BD9A78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1C2D0-4E21-3F07-630C-E31B86AA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FCA32-83BE-C569-B8AE-B2842A4A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0E64C-0D14-5718-090E-D269079A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2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B8A1F-3683-2993-2BF8-4462B669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19B1B-6663-0D22-726E-7A2A52E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DE7D3-761E-5780-F927-C8091C67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7604-F352-F342-5BBB-E620DC7D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CB93-CAD8-8DCA-4CEE-46BA483B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4E8C-A536-853F-2450-A75651215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065CA-3641-9AAB-2492-05524A25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19967-C55A-E21A-54F0-F7453ACB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B701F-A0D4-15C4-3FF2-D89E2CFA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0FB3-E0DF-587D-C49B-C8B9285D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3E4FA-07C2-7E9B-5F18-AFC18FF8A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884-5704-142C-A41E-F8E1A9980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8F01-2492-44C3-A21B-79684FBD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5F3D5-4264-5A2A-A5FC-9C6D5876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C0156-7013-C12A-CC1E-E5151631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1BD61-CF63-9B2B-EC53-BE2B9E1B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4CA2-4A56-A8A4-D0A4-73B4F9DF0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066EF-A475-9B63-C56B-1ACB07862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CE55-3C82-1940-8F93-6BD28B49AD70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8F2-1415-9378-5065-DD97417B1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6624-239D-D940-3BD1-274F20A98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0E55-93FF-AC49-A2A7-65C73970D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E9A15E-D0B4-C355-DA4F-0B93CD93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6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27802-A3EC-7E1F-89AE-90FED4F3E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American Revolution Class #2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D0810-6750-2D6A-5252-2C2BADB32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Charlie Li</a:t>
            </a:r>
          </a:p>
        </p:txBody>
      </p:sp>
    </p:spTree>
    <p:extLst>
      <p:ext uri="{BB962C8B-B14F-4D97-AF65-F5344CB8AC3E}">
        <p14:creationId xmlns:p14="http://schemas.microsoft.com/office/powerpoint/2010/main" val="36081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37F1-0866-E581-F373-AA76D4E48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" r="147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3244E-D961-8A8C-F270-C5F0DE94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End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2E1F-53C2-2F0D-C678-D82718F9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Battle of Quebec</a:t>
            </a:r>
          </a:p>
          <a:p>
            <a:r>
              <a:rPr lang="en-US" sz="2000"/>
              <a:t>French was defeated </a:t>
            </a:r>
          </a:p>
        </p:txBody>
      </p:sp>
    </p:spTree>
    <p:extLst>
      <p:ext uri="{BB962C8B-B14F-4D97-AF65-F5344CB8AC3E}">
        <p14:creationId xmlns:p14="http://schemas.microsoft.com/office/powerpoint/2010/main" val="9886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BBF6-0940-C0D9-0B87-715A8D72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/>
              <a:t>Treaty of Paris 1763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D63A-7A2E-3BE0-D38B-3AB093A1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en-US" sz="2000"/>
              <a:t>Ceded land west of Mississippi</a:t>
            </a:r>
          </a:p>
          <a:p>
            <a:r>
              <a:rPr lang="en-US" sz="2000"/>
              <a:t>Sugar Island in Caribbean </a:t>
            </a:r>
          </a:p>
          <a:p>
            <a:r>
              <a:rPr lang="en-US" sz="2000"/>
              <a:t>Fort Niagara and Fort Detroi</a:t>
            </a:r>
          </a:p>
          <a:p>
            <a:r>
              <a:rPr lang="en-US" sz="2000"/>
              <a:t>Florida -&gt; Havana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9A46D-3929-55B8-995D-BAA680F6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49" y="627954"/>
            <a:ext cx="4068563" cy="53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F3B5-0AE7-97E9-4EC9-103672B4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/>
              <a:t>Consequences and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D2D7F-EB39-1427-4128-50B2EE3E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/>
              <a:t>Colonists travelled west</a:t>
            </a:r>
          </a:p>
          <a:p>
            <a:r>
              <a:rPr lang="en-US" sz="2000" dirty="0"/>
              <a:t>Proclamation of 1763</a:t>
            </a:r>
          </a:p>
          <a:p>
            <a:r>
              <a:rPr lang="en-US" sz="2000" dirty="0"/>
              <a:t>Cause British in debt</a:t>
            </a:r>
          </a:p>
          <a:p>
            <a:r>
              <a:rPr lang="en-US" sz="2000" dirty="0"/>
              <a:t>X Salutary </a:t>
            </a:r>
            <a:r>
              <a:rPr lang="en-US" sz="2000"/>
              <a:t>Negelct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36123-81AD-EB20-4AF7-CCBBD159E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061"/>
          <a:stretch/>
        </p:blipFill>
        <p:spPr>
          <a:xfrm>
            <a:off x="6800986" y="1142076"/>
            <a:ext cx="4747547" cy="46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C187-AF28-BABE-E9F5-37BB955A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Pontiac’s Rebellion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5F21A-546B-0C52-2C8F-2A04D895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/>
              <a:t>Pontiac was a leader of the Odawa tribe located in the area of modern-day Ontario, Canada, and the Great Lakes region.</a:t>
            </a:r>
          </a:p>
          <a:p>
            <a:r>
              <a:rPr lang="en-US" sz="1800"/>
              <a:t>He led a rebellion against the British colonists after they expanded their military presence in the Great Lakes area during and after the French and Indian War.</a:t>
            </a:r>
          </a:p>
          <a:p>
            <a:r>
              <a:rPr lang="en-US" sz="1800"/>
              <a:t>Pontiac’s uprising demonstrated the viability of pantribal cooperation in the struggle against European-American territorial expansionism and contributed to the deterioration of relations between Great Britain and its North American colonies.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DEBA2-2D0B-1FAE-75F5-6AC64543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45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coat standing next to a fence&#10;&#10;Description automatically generated">
            <a:extLst>
              <a:ext uri="{FF2B5EF4-FFF2-40B4-BE49-F238E27FC236}">
                <a16:creationId xmlns:a16="http://schemas.microsoft.com/office/drawing/2014/main" id="{C6EC25DD-D2BD-67C9-F1B1-2FA39869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1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0ECED-A01E-E584-6E69-5770C3E2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 b="0" i="0">
                <a:effectLst/>
                <a:latin typeface="Inter"/>
              </a:rPr>
              <a:t> New laws and policies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CCF4-9BC4-6ED5-DE80-D78A2FBF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8884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Sugar Act of 1764</a:t>
            </a:r>
          </a:p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Quartering Act of 1765</a:t>
            </a:r>
            <a:endParaRPr lang="en-US" sz="1600" dirty="0">
              <a:latin typeface="Inter"/>
            </a:endParaRPr>
          </a:p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Stamp Act of 1765</a:t>
            </a:r>
          </a:p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Townshend Acts of 1767</a:t>
            </a:r>
            <a:endParaRPr lang="en-US" sz="1600" dirty="0">
              <a:latin typeface="Inter"/>
            </a:endParaRPr>
          </a:p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Tea Act of 1773</a:t>
            </a:r>
          </a:p>
          <a:p>
            <a:pPr>
              <a:lnSpc>
                <a:spcPct val="100000"/>
              </a:lnSpc>
            </a:pPr>
            <a:r>
              <a:rPr lang="en-US" sz="1600" i="0" dirty="0">
                <a:effectLst/>
                <a:latin typeface="Inter"/>
              </a:rPr>
              <a:t>The Navigation Acts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823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C2B-A04A-EE04-3524-7E3376E7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No Taxation Without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6A91-0A8F-212C-21D6-99C8E72B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Protest slogan</a:t>
            </a:r>
          </a:p>
          <a:p>
            <a:r>
              <a:rPr lang="en-US" sz="2000"/>
              <a:t>Stamp Act Congress 1765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1CC2B-0A95-0418-1369-0EF670CE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55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Inter</vt:lpstr>
      <vt:lpstr>Arial</vt:lpstr>
      <vt:lpstr>Calibri</vt:lpstr>
      <vt:lpstr>Calibri Light</vt:lpstr>
      <vt:lpstr>Office Theme</vt:lpstr>
      <vt:lpstr>American Revolution Class #2</vt:lpstr>
      <vt:lpstr>End of War</vt:lpstr>
      <vt:lpstr>Treaty of Paris 1763</vt:lpstr>
      <vt:lpstr>Consequences and Effects</vt:lpstr>
      <vt:lpstr>Pontiac’s Rebellion</vt:lpstr>
      <vt:lpstr> New laws and policies</vt:lpstr>
      <vt:lpstr>No Taxation Without Representation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 Class #2</dc:title>
  <dc:creator>Li, Chenyu</dc:creator>
  <cp:lastModifiedBy>Li, Chenyu</cp:lastModifiedBy>
  <cp:revision>1</cp:revision>
  <dcterms:created xsi:type="dcterms:W3CDTF">2023-07-11T02:08:42Z</dcterms:created>
  <dcterms:modified xsi:type="dcterms:W3CDTF">2023-07-11T02:09:19Z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51976e-1677-41d8-bbf2-3f9ab21c7064_Enabled">
    <vt:lpwstr>true</vt:lpwstr>
  </property>
  <property fmtid="{D5CDD505-2E9C-101B-9397-08002B2CF9AE}" pid="3" name="MSIP_Label_ca51976e-1677-41d8-bbf2-3f9ab21c7064_SetDate">
    <vt:lpwstr>2023-07-11T02:09:19Z</vt:lpwstr>
  </property>
  <property fmtid="{D5CDD505-2E9C-101B-9397-08002B2CF9AE}" pid="4" name="MSIP_Label_ca51976e-1677-41d8-bbf2-3f9ab21c7064_Method">
    <vt:lpwstr>Standard</vt:lpwstr>
  </property>
  <property fmtid="{D5CDD505-2E9C-101B-9397-08002B2CF9AE}" pid="5" name="MSIP_Label_ca51976e-1677-41d8-bbf2-3f9ab21c7064_Name">
    <vt:lpwstr>defa4170-0d19-0005-0004-bc88714345d2</vt:lpwstr>
  </property>
  <property fmtid="{D5CDD505-2E9C-101B-9397-08002B2CF9AE}" pid="6" name="MSIP_Label_ca51976e-1677-41d8-bbf2-3f9ab21c7064_SiteId">
    <vt:lpwstr>c31c975b-d687-4136-b03e-2462bfade1af</vt:lpwstr>
  </property>
  <property fmtid="{D5CDD505-2E9C-101B-9397-08002B2CF9AE}" pid="7" name="MSIP_Label_ca51976e-1677-41d8-bbf2-3f9ab21c7064_ActionId">
    <vt:lpwstr>5f3566c6-8252-4e49-8ec9-7dfb99f6212b</vt:lpwstr>
  </property>
  <property fmtid="{D5CDD505-2E9C-101B-9397-08002B2CF9AE}" pid="8" name="MSIP_Label_ca51976e-1677-41d8-bbf2-3f9ab21c7064_ContentBits">
    <vt:lpwstr>0</vt:lpwstr>
  </property>
</Properties>
</file>